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E0CDA-F849-B444-8E77-9426DD8A9E7D}" type="datetimeFigureOut">
              <a:rPr lang="en-US" smtClean="0"/>
              <a:t>7/28/11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23F6C-9A64-2D43-AEB3-72049E170D3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777" y="509852"/>
            <a:ext cx="3048000" cy="406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500" y="509852"/>
            <a:ext cx="5397500" cy="3848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Rachael Gustaveson</dc:creator>
  <cp:lastModifiedBy>Rachael Gustaveson</cp:lastModifiedBy>
  <cp:revision>1</cp:revision>
  <dcterms:created xsi:type="dcterms:W3CDTF">2011-07-28T17:02:30Z</dcterms:created>
  <dcterms:modified xsi:type="dcterms:W3CDTF">2011-07-28T17:06:56Z</dcterms:modified>
</cp:coreProperties>
</file>